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"/>
  </p:notesMasterIdLst>
  <p:sldIdLst>
    <p:sldId id="258" r:id="rId2"/>
  </p:sldIdLst>
  <p:sldSz cx="2030413" cy="7616825"/>
  <p:notesSz cx="5715000" cy="2857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8" autoAdjust="0"/>
    <p:restoredTop sz="96349" autoAdjust="0"/>
  </p:normalViewPr>
  <p:slideViewPr>
    <p:cSldViewPr snapToGrid="0" snapToObjects="1">
      <p:cViewPr varScale="1">
        <p:scale>
          <a:sx n="56" d="100"/>
          <a:sy n="56" d="100"/>
        </p:scale>
        <p:origin x="233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" y="1246550"/>
            <a:ext cx="1725851" cy="2651784"/>
          </a:xfrm>
        </p:spPr>
        <p:txBody>
          <a:bodyPr anchor="b"/>
          <a:lstStyle>
            <a:lvl1pPr algn="ctr">
              <a:defRPr sz="1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802" y="4000597"/>
            <a:ext cx="1522810" cy="1838969"/>
          </a:xfrm>
        </p:spPr>
        <p:txBody>
          <a:bodyPr/>
          <a:lstStyle>
            <a:lvl1pPr marL="0" indent="0" algn="ctr">
              <a:buNone/>
              <a:defRPr sz="533"/>
            </a:lvl1pPr>
            <a:lvl2pPr marL="101498" indent="0" algn="ctr">
              <a:buNone/>
              <a:defRPr sz="444"/>
            </a:lvl2pPr>
            <a:lvl3pPr marL="202997" indent="0" algn="ctr">
              <a:buNone/>
              <a:defRPr sz="400"/>
            </a:lvl3pPr>
            <a:lvl4pPr marL="304495" indent="0" algn="ctr">
              <a:buNone/>
              <a:defRPr sz="355"/>
            </a:lvl4pPr>
            <a:lvl5pPr marL="405994" indent="0" algn="ctr">
              <a:buNone/>
              <a:defRPr sz="355"/>
            </a:lvl5pPr>
            <a:lvl6pPr marL="507492" indent="0" algn="ctr">
              <a:buNone/>
              <a:defRPr sz="355"/>
            </a:lvl6pPr>
            <a:lvl7pPr marL="608990" indent="0" algn="ctr">
              <a:buNone/>
              <a:defRPr sz="355"/>
            </a:lvl7pPr>
            <a:lvl8pPr marL="710489" indent="0" algn="ctr">
              <a:buNone/>
              <a:defRPr sz="355"/>
            </a:lvl8pPr>
            <a:lvl9pPr marL="811987" indent="0" algn="ctr">
              <a:buNone/>
              <a:defRPr sz="3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2332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005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3014" y="405525"/>
            <a:ext cx="437808" cy="6454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591" y="405525"/>
            <a:ext cx="1288043" cy="6454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027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808414"/>
            <a:ext cx="2030413" cy="317367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>
            <a:lvl1pPr marL="0" marR="0" indent="0" algn="ctr" defTabSz="12187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image</a:t>
            </a:r>
          </a:p>
        </p:txBody>
      </p:sp>
      <p:pic>
        <p:nvPicPr>
          <p:cNvPr id="10" name="Image 2" descr="preencoded.png">
            <a:extLst>
              <a:ext uri="{FF2B5EF4-FFF2-40B4-BE49-F238E27FC236}">
                <a16:creationId xmlns:a16="http://schemas.microsoft.com/office/drawing/2014/main" id="{6F0B4C20-2461-824D-7943-0830D0AEC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6982091"/>
            <a:ext cx="2030413" cy="634735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1502" y="2516134"/>
            <a:ext cx="1627410" cy="95862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/>
          <a:lstStyle>
            <a:lvl1pPr marL="0" indent="0" algn="ctr">
              <a:buNone/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62135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90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34" y="1898919"/>
            <a:ext cx="1751231" cy="3168387"/>
          </a:xfrm>
        </p:spPr>
        <p:txBody>
          <a:bodyPr anchor="b"/>
          <a:lstStyle>
            <a:lvl1pPr>
              <a:defRPr sz="1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34" y="5097280"/>
            <a:ext cx="1751231" cy="1666180"/>
          </a:xfrm>
        </p:spPr>
        <p:txBody>
          <a:bodyPr/>
          <a:lstStyle>
            <a:lvl1pPr marL="0" indent="0">
              <a:buNone/>
              <a:defRPr sz="533">
                <a:solidFill>
                  <a:schemeClr val="tx1"/>
                </a:solidFill>
              </a:defRPr>
            </a:lvl1pPr>
            <a:lvl2pPr marL="101498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2pPr>
            <a:lvl3pPr marL="20299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04495" indent="0">
              <a:buNone/>
              <a:defRPr sz="355">
                <a:solidFill>
                  <a:schemeClr val="tx1">
                    <a:tint val="75000"/>
                  </a:schemeClr>
                </a:solidFill>
              </a:defRPr>
            </a:lvl4pPr>
            <a:lvl5pPr marL="405994" indent="0">
              <a:buNone/>
              <a:defRPr sz="355">
                <a:solidFill>
                  <a:schemeClr val="tx1">
                    <a:tint val="75000"/>
                  </a:schemeClr>
                </a:solidFill>
              </a:defRPr>
            </a:lvl5pPr>
            <a:lvl6pPr marL="507492" indent="0">
              <a:buNone/>
              <a:defRPr sz="355">
                <a:solidFill>
                  <a:schemeClr val="tx1">
                    <a:tint val="75000"/>
                  </a:schemeClr>
                </a:solidFill>
              </a:defRPr>
            </a:lvl6pPr>
            <a:lvl7pPr marL="608990" indent="0">
              <a:buNone/>
              <a:defRPr sz="355">
                <a:solidFill>
                  <a:schemeClr val="tx1">
                    <a:tint val="75000"/>
                  </a:schemeClr>
                </a:solidFill>
              </a:defRPr>
            </a:lvl7pPr>
            <a:lvl8pPr marL="710489" indent="0">
              <a:buNone/>
              <a:defRPr sz="355">
                <a:solidFill>
                  <a:schemeClr val="tx1">
                    <a:tint val="75000"/>
                  </a:schemeClr>
                </a:solidFill>
              </a:defRPr>
            </a:lvl8pPr>
            <a:lvl9pPr marL="811987" indent="0">
              <a:buNone/>
              <a:defRPr sz="3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781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591" y="2027627"/>
            <a:ext cx="862926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7896" y="2027627"/>
            <a:ext cx="862926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63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55" y="405527"/>
            <a:ext cx="1751231" cy="14722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855" y="1867181"/>
            <a:ext cx="858960" cy="915076"/>
          </a:xfrm>
        </p:spPr>
        <p:txBody>
          <a:bodyPr anchor="b"/>
          <a:lstStyle>
            <a:lvl1pPr marL="0" indent="0">
              <a:buNone/>
              <a:defRPr sz="533" b="1"/>
            </a:lvl1pPr>
            <a:lvl2pPr marL="101498" indent="0">
              <a:buNone/>
              <a:defRPr sz="444" b="1"/>
            </a:lvl2pPr>
            <a:lvl3pPr marL="202997" indent="0">
              <a:buNone/>
              <a:defRPr sz="400" b="1"/>
            </a:lvl3pPr>
            <a:lvl4pPr marL="304495" indent="0">
              <a:buNone/>
              <a:defRPr sz="355" b="1"/>
            </a:lvl4pPr>
            <a:lvl5pPr marL="405994" indent="0">
              <a:buNone/>
              <a:defRPr sz="355" b="1"/>
            </a:lvl5pPr>
            <a:lvl6pPr marL="507492" indent="0">
              <a:buNone/>
              <a:defRPr sz="355" b="1"/>
            </a:lvl6pPr>
            <a:lvl7pPr marL="608990" indent="0">
              <a:buNone/>
              <a:defRPr sz="355" b="1"/>
            </a:lvl7pPr>
            <a:lvl8pPr marL="710489" indent="0">
              <a:buNone/>
              <a:defRPr sz="355" b="1"/>
            </a:lvl8pPr>
            <a:lvl9pPr marL="811987" indent="0">
              <a:buNone/>
              <a:defRPr sz="3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855" y="2782257"/>
            <a:ext cx="858960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7897" y="1867181"/>
            <a:ext cx="863190" cy="915076"/>
          </a:xfrm>
        </p:spPr>
        <p:txBody>
          <a:bodyPr anchor="b"/>
          <a:lstStyle>
            <a:lvl1pPr marL="0" indent="0">
              <a:buNone/>
              <a:defRPr sz="533" b="1"/>
            </a:lvl1pPr>
            <a:lvl2pPr marL="101498" indent="0">
              <a:buNone/>
              <a:defRPr sz="444" b="1"/>
            </a:lvl2pPr>
            <a:lvl3pPr marL="202997" indent="0">
              <a:buNone/>
              <a:defRPr sz="400" b="1"/>
            </a:lvl3pPr>
            <a:lvl4pPr marL="304495" indent="0">
              <a:buNone/>
              <a:defRPr sz="355" b="1"/>
            </a:lvl4pPr>
            <a:lvl5pPr marL="405994" indent="0">
              <a:buNone/>
              <a:defRPr sz="355" b="1"/>
            </a:lvl5pPr>
            <a:lvl6pPr marL="507492" indent="0">
              <a:buNone/>
              <a:defRPr sz="355" b="1"/>
            </a:lvl6pPr>
            <a:lvl7pPr marL="608990" indent="0">
              <a:buNone/>
              <a:defRPr sz="355" b="1"/>
            </a:lvl7pPr>
            <a:lvl8pPr marL="710489" indent="0">
              <a:buNone/>
              <a:defRPr sz="355" b="1"/>
            </a:lvl8pPr>
            <a:lvl9pPr marL="811987" indent="0">
              <a:buNone/>
              <a:defRPr sz="3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7897" y="2782257"/>
            <a:ext cx="863190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0683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3885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6307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55" y="507788"/>
            <a:ext cx="654861" cy="1777259"/>
          </a:xfrm>
        </p:spPr>
        <p:txBody>
          <a:bodyPr anchor="b"/>
          <a:lstStyle>
            <a:lvl1pPr>
              <a:defRPr sz="7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90" y="1096683"/>
            <a:ext cx="1027897" cy="5412883"/>
          </a:xfrm>
        </p:spPr>
        <p:txBody>
          <a:bodyPr/>
          <a:lstStyle>
            <a:lvl1pPr>
              <a:defRPr sz="710"/>
            </a:lvl1pPr>
            <a:lvl2pPr>
              <a:defRPr sz="622"/>
            </a:lvl2pPr>
            <a:lvl3pPr>
              <a:defRPr sz="533"/>
            </a:lvl3pPr>
            <a:lvl4pPr>
              <a:defRPr sz="444"/>
            </a:lvl4pPr>
            <a:lvl5pPr>
              <a:defRPr sz="444"/>
            </a:lvl5pPr>
            <a:lvl6pPr>
              <a:defRPr sz="444"/>
            </a:lvl6pPr>
            <a:lvl7pPr>
              <a:defRPr sz="444"/>
            </a:lvl7pPr>
            <a:lvl8pPr>
              <a:defRPr sz="444"/>
            </a:lvl8pPr>
            <a:lvl9pPr>
              <a:defRPr sz="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855" y="2285048"/>
            <a:ext cx="654861" cy="4233333"/>
          </a:xfrm>
        </p:spPr>
        <p:txBody>
          <a:bodyPr/>
          <a:lstStyle>
            <a:lvl1pPr marL="0" indent="0">
              <a:buNone/>
              <a:defRPr sz="355"/>
            </a:lvl1pPr>
            <a:lvl2pPr marL="101498" indent="0">
              <a:buNone/>
              <a:defRPr sz="311"/>
            </a:lvl2pPr>
            <a:lvl3pPr marL="202997" indent="0">
              <a:buNone/>
              <a:defRPr sz="266"/>
            </a:lvl3pPr>
            <a:lvl4pPr marL="304495" indent="0">
              <a:buNone/>
              <a:defRPr sz="222"/>
            </a:lvl4pPr>
            <a:lvl5pPr marL="405994" indent="0">
              <a:buNone/>
              <a:defRPr sz="222"/>
            </a:lvl5pPr>
            <a:lvl6pPr marL="507492" indent="0">
              <a:buNone/>
              <a:defRPr sz="222"/>
            </a:lvl6pPr>
            <a:lvl7pPr marL="608990" indent="0">
              <a:buNone/>
              <a:defRPr sz="222"/>
            </a:lvl7pPr>
            <a:lvl8pPr marL="710489" indent="0">
              <a:buNone/>
              <a:defRPr sz="222"/>
            </a:lvl8pPr>
            <a:lvl9pPr marL="811987" indent="0">
              <a:buNone/>
              <a:defRPr sz="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55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55" y="507788"/>
            <a:ext cx="654861" cy="1777259"/>
          </a:xfrm>
        </p:spPr>
        <p:txBody>
          <a:bodyPr anchor="b"/>
          <a:lstStyle>
            <a:lvl1pPr>
              <a:defRPr sz="7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190" y="1096683"/>
            <a:ext cx="1027897" cy="5412883"/>
          </a:xfrm>
        </p:spPr>
        <p:txBody>
          <a:bodyPr anchor="t"/>
          <a:lstStyle>
            <a:lvl1pPr marL="0" indent="0">
              <a:buNone/>
              <a:defRPr sz="710"/>
            </a:lvl1pPr>
            <a:lvl2pPr marL="101498" indent="0">
              <a:buNone/>
              <a:defRPr sz="622"/>
            </a:lvl2pPr>
            <a:lvl3pPr marL="202997" indent="0">
              <a:buNone/>
              <a:defRPr sz="533"/>
            </a:lvl3pPr>
            <a:lvl4pPr marL="304495" indent="0">
              <a:buNone/>
              <a:defRPr sz="444"/>
            </a:lvl4pPr>
            <a:lvl5pPr marL="405994" indent="0">
              <a:buNone/>
              <a:defRPr sz="444"/>
            </a:lvl5pPr>
            <a:lvl6pPr marL="507492" indent="0">
              <a:buNone/>
              <a:defRPr sz="444"/>
            </a:lvl6pPr>
            <a:lvl7pPr marL="608990" indent="0">
              <a:buNone/>
              <a:defRPr sz="444"/>
            </a:lvl7pPr>
            <a:lvl8pPr marL="710489" indent="0">
              <a:buNone/>
              <a:defRPr sz="444"/>
            </a:lvl8pPr>
            <a:lvl9pPr marL="811987" indent="0">
              <a:buNone/>
              <a:defRPr sz="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855" y="2285048"/>
            <a:ext cx="654861" cy="4233333"/>
          </a:xfrm>
        </p:spPr>
        <p:txBody>
          <a:bodyPr/>
          <a:lstStyle>
            <a:lvl1pPr marL="0" indent="0">
              <a:buNone/>
              <a:defRPr sz="355"/>
            </a:lvl1pPr>
            <a:lvl2pPr marL="101498" indent="0">
              <a:buNone/>
              <a:defRPr sz="311"/>
            </a:lvl2pPr>
            <a:lvl3pPr marL="202997" indent="0">
              <a:buNone/>
              <a:defRPr sz="266"/>
            </a:lvl3pPr>
            <a:lvl4pPr marL="304495" indent="0">
              <a:buNone/>
              <a:defRPr sz="222"/>
            </a:lvl4pPr>
            <a:lvl5pPr marL="405994" indent="0">
              <a:buNone/>
              <a:defRPr sz="222"/>
            </a:lvl5pPr>
            <a:lvl6pPr marL="507492" indent="0">
              <a:buNone/>
              <a:defRPr sz="222"/>
            </a:lvl6pPr>
            <a:lvl7pPr marL="608990" indent="0">
              <a:buNone/>
              <a:defRPr sz="222"/>
            </a:lvl7pPr>
            <a:lvl8pPr marL="710489" indent="0">
              <a:buNone/>
              <a:defRPr sz="222"/>
            </a:lvl8pPr>
            <a:lvl9pPr marL="811987" indent="0">
              <a:buNone/>
              <a:defRPr sz="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4103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591" y="405527"/>
            <a:ext cx="1751231" cy="147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591" y="2027627"/>
            <a:ext cx="1751231" cy="483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591" y="7059670"/>
            <a:ext cx="456843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575" y="7059670"/>
            <a:ext cx="685264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3979" y="7059670"/>
            <a:ext cx="456843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7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lvl1pPr algn="l" defTabSz="202997" rtl="0" eaLnBrk="1" latinLnBrk="0" hangingPunct="1">
        <a:lnSpc>
          <a:spcPct val="90000"/>
        </a:lnSpc>
        <a:spcBef>
          <a:spcPct val="0"/>
        </a:spcBef>
        <a:buNone/>
        <a:defRPr sz="9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49" indent="-50749" algn="l" defTabSz="202997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622" kern="1200">
          <a:solidFill>
            <a:schemeClr val="tx1"/>
          </a:solidFill>
          <a:latin typeface="+mn-lt"/>
          <a:ea typeface="+mn-ea"/>
          <a:cs typeface="+mn-cs"/>
        </a:defRPr>
      </a:lvl1pPr>
      <a:lvl2pPr marL="152248" indent="-50749" algn="l" defTabSz="20299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2pPr>
      <a:lvl3pPr marL="253746" indent="-50749" algn="l" defTabSz="20299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244" indent="-50749" algn="l" defTabSz="20299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56743" indent="-50749" algn="l" defTabSz="20299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58241" indent="-50749" algn="l" defTabSz="20299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59740" indent="-50749" algn="l" defTabSz="20299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61238" indent="-50749" algn="l" defTabSz="20299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62736" indent="-50749" algn="l" defTabSz="20299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99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498" algn="l" defTabSz="20299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2997" algn="l" defTabSz="20299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495" algn="l" defTabSz="20299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5994" algn="l" defTabSz="20299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7492" algn="l" defTabSz="20299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8990" algn="l" defTabSz="20299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0489" algn="l" defTabSz="20299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1987" algn="l" defTabSz="20299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>
            <a:extLst>
              <a:ext uri="{FF2B5EF4-FFF2-40B4-BE49-F238E27FC236}">
                <a16:creationId xmlns:a16="http://schemas.microsoft.com/office/drawing/2014/main" id="{BCFF649E-4C76-792A-26BC-D167F17873FE}"/>
              </a:ext>
            </a:extLst>
          </p:cNvPr>
          <p:cNvSpPr/>
          <p:nvPr/>
        </p:nvSpPr>
        <p:spPr>
          <a:xfrm>
            <a:off x="160638" y="352043"/>
            <a:ext cx="1729944" cy="113943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4998"/>
              </a:spcAft>
            </a:pPr>
            <a:r>
              <a:rPr lang="en-US" b="1" dirty="0">
                <a:solidFill>
                  <a:srgbClr val="1C5D84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The Most common symptom is no symptom at all.</a:t>
            </a:r>
            <a:endParaRPr lang="en-US" dirty="0">
              <a:solidFill>
                <a:srgbClr val="1C5D84"/>
              </a:solidFill>
            </a:endParaRPr>
          </a:p>
        </p:txBody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160637" y="1653021"/>
            <a:ext cx="1729945" cy="77252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4998"/>
              </a:spcAft>
            </a:pPr>
            <a:r>
              <a:rPr lang="en-US" sz="1400" dirty="0">
                <a:solidFill>
                  <a:srgbClr val="1C5D84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Make STI testing part of your sexual health routine.</a:t>
            </a:r>
            <a:endParaRPr lang="en-US" sz="1400" dirty="0">
              <a:solidFill>
                <a:srgbClr val="1C5D84"/>
              </a:solidFill>
            </a:endParaRPr>
          </a:p>
        </p:txBody>
      </p:sp>
      <p:sp>
        <p:nvSpPr>
          <p:cNvPr id="6" name="Text 3">
            <a:extLst>
              <a:ext uri="{FF2B5EF4-FFF2-40B4-BE49-F238E27FC236}">
                <a16:creationId xmlns:a16="http://schemas.microsoft.com/office/drawing/2014/main" id="{8229A46A-EFAA-5902-65C2-D7C245F112CE}"/>
              </a:ext>
            </a:extLst>
          </p:cNvPr>
          <p:cNvSpPr/>
          <p:nvPr/>
        </p:nvSpPr>
        <p:spPr>
          <a:xfrm>
            <a:off x="0" y="6982090"/>
            <a:ext cx="2030413" cy="63473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2099"/>
              </a:lnSpc>
              <a:spcAft>
                <a:spcPts val="4998"/>
              </a:spcAft>
            </a:pPr>
            <a:r>
              <a:rPr lang="en-US" sz="1400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Find STI Testing</a:t>
            </a:r>
            <a:br>
              <a:rPr lang="en-US" sz="1400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</a:br>
            <a:r>
              <a:rPr lang="en-US" sz="1400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Near You</a:t>
            </a:r>
            <a:endParaRPr lang="en-US" sz="1400" dirty="0"/>
          </a:p>
        </p:txBody>
      </p:sp>
      <p:sp>
        <p:nvSpPr>
          <p:cNvPr id="2" name="Picture Placeholder 1" descr="Click the icon to insert your image">
            <a:extLst>
              <a:ext uri="{FF2B5EF4-FFF2-40B4-BE49-F238E27FC236}">
                <a16:creationId xmlns:a16="http://schemas.microsoft.com/office/drawing/2014/main" id="{233A2383-5E74-195C-8E8A-5ED9440FE4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 descr="Click the icon to insert your logo">
            <a:extLst>
              <a:ext uri="{FF2B5EF4-FFF2-40B4-BE49-F238E27FC236}">
                <a16:creationId xmlns:a16="http://schemas.microsoft.com/office/drawing/2014/main" id="{7F6EB269-EC44-3190-75B1-91151AB85F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9412" y="2587083"/>
            <a:ext cx="1271590" cy="898251"/>
          </a:xfrm>
        </p:spPr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25e340a5-d50c-48d7-adc0-a905fb7bff5c</TermId>
        </TermInfo>
      </Terms>
    </e703b7d8b6284097bcc8d89d108ab72a>
    <TaxCatchAll xmlns="a48324c4-7d20-48d3-8188-32763737222b">
      <Value>97</Value>
    </TaxCatchAll>
    <off2d280d04f435e8ad65f64297220d7 xmlns="a48324c4-7d20-48d3-8188-32763737222b">
      <Terms xmlns="http://schemas.microsoft.com/office/infopath/2007/PartnerControls"/>
    </off2d280d04f435e8ad65f64297220d7>
    <PublishingExpirationDate xmlns="http://schemas.microsoft.com/sharepoint/v3" xsi:nil="true"/>
    <PublishingStartDate xmlns="http://schemas.microsoft.com/sharepoint/v3" xsi:nil="true"/>
    <kcdf3820fa7642e8be4bb4902ce9671f xmlns="a48324c4-7d20-48d3-8188-32763737222b">
      <Terms xmlns="http://schemas.microsoft.com/office/infopath/2007/PartnerControls"/>
    </kcdf3820fa7642e8be4bb4902ce9671f>
    <bb1a85d7c91c4659b60f056ef7672151 xmlns="a48324c4-7d20-48d3-8188-32763737222b">
      <Terms xmlns="http://schemas.microsoft.com/office/infopath/2007/PartnerControls"/>
    </bb1a85d7c91c4659b60f056ef7672151>
  </documentManagement>
</p:properties>
</file>

<file path=customXml/itemProps1.xml><?xml version="1.0" encoding="utf-8"?>
<ds:datastoreItem xmlns:ds="http://schemas.openxmlformats.org/officeDocument/2006/customXml" ds:itemID="{83ECA683-E414-4BF5-9412-7F76FA990F57}"/>
</file>

<file path=customXml/itemProps2.xml><?xml version="1.0" encoding="utf-8"?>
<ds:datastoreItem xmlns:ds="http://schemas.openxmlformats.org/officeDocument/2006/customXml" ds:itemID="{74DB1D6A-D0CA-4B26-A27B-2673A5988C00}"/>
</file>

<file path=customXml/itemProps3.xml><?xml version="1.0" encoding="utf-8"?>
<ds:datastoreItem xmlns:ds="http://schemas.openxmlformats.org/officeDocument/2006/customXml" ds:itemID="{C8573353-9575-436B-9BAD-FA68E767FCC5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1498</TotalTime>
  <Words>26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LHJ Ad 160x600 Symptoms</dc:title>
  <dc:subject>PptxGenJS Presentation</dc:subject>
  <dc:creator>PptxGenJS</dc:creator>
  <cp:lastModifiedBy>Kamimoto, Justin@CDPH</cp:lastModifiedBy>
  <cp:revision>13</cp:revision>
  <dcterms:created xsi:type="dcterms:W3CDTF">2022-11-08T21:23:23Z</dcterms:created>
  <dcterms:modified xsi:type="dcterms:W3CDTF">2024-02-06T18:18:03Z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97;#English|25e340a5-d50c-48d7-adc0-a905fb7bff5c</vt:lpwstr>
  </property>
  <property fmtid="{D5CDD505-2E9C-101B-9397-08002B2CF9AE}" pid="4" name="CDPH Audience">
    <vt:lpwstr/>
  </property>
  <property fmtid="{D5CDD505-2E9C-101B-9397-08002B2CF9AE}" pid="5" name="Topic">
    <vt:lpwstr/>
  </property>
  <property fmtid="{D5CDD505-2E9C-101B-9397-08002B2CF9AE}" pid="6" name="Program">
    <vt:lpwstr/>
  </property>
</Properties>
</file>