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2857500" cy="5715000"/>
  <p:notesSz cx="5715000" cy="28575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0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30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333750"/>
            <a:ext cx="2857500" cy="238125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image</a:t>
            </a:r>
          </a:p>
        </p:txBody>
      </p:sp>
      <p:pic>
        <p:nvPicPr>
          <p:cNvPr id="10" name="Image 2" descr="preencoded.png">
            <a:extLst>
              <a:ext uri="{FF2B5EF4-FFF2-40B4-BE49-F238E27FC236}">
                <a16:creationId xmlns:a16="http://schemas.microsoft.com/office/drawing/2014/main" id="{6F0B4C20-2461-824D-7943-0830D0AEC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2647948"/>
            <a:ext cx="2857500" cy="685802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7707" y="1785043"/>
            <a:ext cx="828375" cy="68168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 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>
            <a:extLst>
              <a:ext uri="{FF2B5EF4-FFF2-40B4-BE49-F238E27FC236}">
                <a16:creationId xmlns:a16="http://schemas.microsoft.com/office/drawing/2014/main" id="{BCFF649E-4C76-792A-26BC-D167F17873FE}"/>
              </a:ext>
            </a:extLst>
          </p:cNvPr>
          <p:cNvSpPr/>
          <p:nvPr/>
        </p:nvSpPr>
        <p:spPr>
          <a:xfrm>
            <a:off x="171450" y="183199"/>
            <a:ext cx="2476500" cy="88083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2175"/>
              </a:lnSpc>
              <a:spcAft>
                <a:spcPts val="3750"/>
              </a:spcAft>
            </a:pPr>
            <a:r>
              <a:rPr lang="en-US" sz="2000" b="1" i="0" dirty="0">
                <a:solidFill>
                  <a:srgbClr val="1C5D84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The most common symptom is no symptom at all.</a:t>
            </a:r>
            <a:endParaRPr lang="en-US" sz="2000" dirty="0">
              <a:solidFill>
                <a:srgbClr val="1C5D84"/>
              </a:solidFill>
            </a:endParaRPr>
          </a:p>
        </p:txBody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171450" y="1135492"/>
            <a:ext cx="2476500" cy="3714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75"/>
              </a:lnSpc>
              <a:spcAft>
                <a:spcPts val="3750"/>
              </a:spcAft>
            </a:pPr>
            <a:r>
              <a:rPr lang="en-US" sz="1400" b="0" i="0" dirty="0">
                <a:solidFill>
                  <a:srgbClr val="1C5D84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Make STI testing part of your sexual health routine.</a:t>
            </a:r>
            <a:endParaRPr lang="en-US" sz="1400" dirty="0">
              <a:solidFill>
                <a:srgbClr val="1C5D84"/>
              </a:solidFill>
            </a:endParaRPr>
          </a:p>
        </p:txBody>
      </p:sp>
      <p:sp>
        <p:nvSpPr>
          <p:cNvPr id="6" name="Text 3">
            <a:extLst>
              <a:ext uri="{FF2B5EF4-FFF2-40B4-BE49-F238E27FC236}">
                <a16:creationId xmlns:a16="http://schemas.microsoft.com/office/drawing/2014/main" id="{8229A46A-EFAA-5902-65C2-D7C245F112CE}"/>
              </a:ext>
            </a:extLst>
          </p:cNvPr>
          <p:cNvSpPr/>
          <p:nvPr/>
        </p:nvSpPr>
        <p:spPr>
          <a:xfrm>
            <a:off x="9525" y="2652050"/>
            <a:ext cx="2857500" cy="681699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575"/>
              </a:lnSpc>
              <a:spcAft>
                <a:spcPts val="3750"/>
              </a:spcAft>
            </a:pPr>
            <a:r>
              <a:rPr lang="en-US" sz="1600" b="1" i="0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Find </a:t>
            </a:r>
            <a:r>
              <a:rPr lang="en-US" sz="1600" b="1" i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STI Testing</a:t>
            </a:r>
            <a:br>
              <a:rPr lang="en-US" sz="1600" b="1" i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</a:br>
            <a:r>
              <a:rPr lang="en-US" sz="1600" b="1" i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N</a:t>
            </a:r>
            <a:r>
              <a:rPr lang="en-US" sz="1600" b="1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ear </a:t>
            </a:r>
            <a:r>
              <a:rPr lang="en-US" sz="1600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Y</a:t>
            </a:r>
            <a:r>
              <a:rPr lang="en-US" sz="1600" b="1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ou</a:t>
            </a:r>
            <a:endParaRPr lang="en-US" sz="1600" b="1" i="0" dirty="0">
              <a:solidFill>
                <a:srgbClr val="FFFFFF"/>
              </a:solidFill>
              <a:latin typeface="Century Gothic Pro Bold" pitchFamily="34" charset="0"/>
              <a:ea typeface="Century Gothic Pro Bold" pitchFamily="34" charset="-122"/>
              <a:cs typeface="Century Gothic Pro Bold" pitchFamily="34" charset="-120"/>
            </a:endParaRPr>
          </a:p>
        </p:txBody>
      </p:sp>
      <p:sp>
        <p:nvSpPr>
          <p:cNvPr id="2" name="Picture Placeholder 1" descr="Click the icon to insert your image">
            <a:extLst>
              <a:ext uri="{FF2B5EF4-FFF2-40B4-BE49-F238E27FC236}">
                <a16:creationId xmlns:a16="http://schemas.microsoft.com/office/drawing/2014/main" id="{233A2383-5E74-195C-8E8A-5ED9440FE4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 descr="Click the icon to insert your logo">
            <a:extLst>
              <a:ext uri="{FF2B5EF4-FFF2-40B4-BE49-F238E27FC236}">
                <a16:creationId xmlns:a16="http://schemas.microsoft.com/office/drawing/2014/main" id="{7F6EB269-EC44-3190-75B1-91151AB85F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90499" y="1785043"/>
            <a:ext cx="941950" cy="682336"/>
          </a:xfrm>
        </p:spPr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25e340a5-d50c-48d7-adc0-a905fb7bff5c</TermId>
        </TermInfo>
      </Terms>
    </e703b7d8b6284097bcc8d89d108ab72a>
    <TaxCatchAll xmlns="a48324c4-7d20-48d3-8188-32763737222b">
      <Value>97</Value>
    </TaxCatchAll>
    <off2d280d04f435e8ad65f64297220d7 xmlns="a48324c4-7d20-48d3-8188-32763737222b">
      <Terms xmlns="http://schemas.microsoft.com/office/infopath/2007/PartnerControls"/>
    </off2d280d04f435e8ad65f64297220d7>
    <PublishingExpirationDate xmlns="http://schemas.microsoft.com/sharepoint/v3" xsi:nil="true"/>
    <PublishingStartDate xmlns="http://schemas.microsoft.com/sharepoint/v3" xsi:nil="true"/>
    <kcdf3820fa7642e8be4bb4902ce9671f xmlns="a48324c4-7d20-48d3-8188-32763737222b">
      <Terms xmlns="http://schemas.microsoft.com/office/infopath/2007/PartnerControls"/>
    </kcdf3820fa7642e8be4bb4902ce9671f>
    <bb1a85d7c91c4659b60f056ef7672151 xmlns="a48324c4-7d20-48d3-8188-32763737222b">
      <Terms xmlns="http://schemas.microsoft.com/office/infopath/2007/PartnerControls"/>
    </bb1a85d7c91c4659b60f056ef7672151>
  </documentManagement>
</p:properties>
</file>

<file path=customXml/itemProps1.xml><?xml version="1.0" encoding="utf-8"?>
<ds:datastoreItem xmlns:ds="http://schemas.openxmlformats.org/officeDocument/2006/customXml" ds:itemID="{123EAF06-50A8-4EAA-8EA9-E06FF5AEB6BA}"/>
</file>

<file path=customXml/itemProps2.xml><?xml version="1.0" encoding="utf-8"?>
<ds:datastoreItem xmlns:ds="http://schemas.openxmlformats.org/officeDocument/2006/customXml" ds:itemID="{FC8F909A-54D2-42EE-A51B-574901404092}"/>
</file>

<file path=customXml/itemProps3.xml><?xml version="1.0" encoding="utf-8"?>
<ds:datastoreItem xmlns:ds="http://schemas.openxmlformats.org/officeDocument/2006/customXml" ds:itemID="{1FD26F8B-3BD8-4DBD-9236-B0755E29520D}"/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 Pro Bold</vt:lpstr>
      <vt:lpstr>Century Gothic Pro Regular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LHJ Ad 300x600 Symptoms</dc:title>
  <dc:subject>PptxGenJS Presentation</dc:subject>
  <dc:creator>PptxGenJS</dc:creator>
  <cp:lastModifiedBy>Kamimoto, Justin@CDPH</cp:lastModifiedBy>
  <cp:revision>9</cp:revision>
  <dcterms:created xsi:type="dcterms:W3CDTF">2022-11-08T21:23:23Z</dcterms:created>
  <dcterms:modified xsi:type="dcterms:W3CDTF">2024-02-06T17:55:42Z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97;#English|25e340a5-d50c-48d7-adc0-a905fb7bff5c</vt:lpwstr>
  </property>
  <property fmtid="{D5CDD505-2E9C-101B-9397-08002B2CF9AE}" pid="4" name="CDPH Audience">
    <vt:lpwstr/>
  </property>
  <property fmtid="{D5CDD505-2E9C-101B-9397-08002B2CF9AE}" pid="5" name="Topic">
    <vt:lpwstr/>
  </property>
  <property fmtid="{D5CDD505-2E9C-101B-9397-08002B2CF9AE}" pid="6" name="Program">
    <vt:lpwstr/>
  </property>
</Properties>
</file>