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3"/>
  </p:notesMasterIdLst>
  <p:sldIdLst>
    <p:sldId id="258" r:id="rId2"/>
  </p:sldIdLst>
  <p:sldSz cx="3813175" cy="3173413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/>
    <p:restoredTop sz="94595" autoAdjust="0"/>
  </p:normalViewPr>
  <p:slideViewPr>
    <p:cSldViewPr snapToGrid="0" snapToObjects="1">
      <p:cViewPr varScale="1">
        <p:scale>
          <a:sx n="225" d="100"/>
          <a:sy n="225" d="100"/>
        </p:scale>
        <p:origin x="166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1pPr>
    <a:lvl2pPr marL="31441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2pPr>
    <a:lvl3pPr marL="628833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3pPr>
    <a:lvl4pPr marL="94324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4pPr>
    <a:lvl5pPr marL="125766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5pPr>
    <a:lvl6pPr marL="157208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6pPr>
    <a:lvl7pPr marL="188649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7pPr>
    <a:lvl8pPr marL="2200915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8pPr>
    <a:lvl9pPr marL="251533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8" y="519353"/>
            <a:ext cx="3241199" cy="1104818"/>
          </a:xfrm>
        </p:spPr>
        <p:txBody>
          <a:bodyPr anchor="b"/>
          <a:lstStyle>
            <a:lvl1pPr algn="ctr"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47" y="1666777"/>
            <a:ext cx="2859881" cy="766173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52" indent="0" algn="ctr">
              <a:buNone/>
              <a:defRPr sz="834"/>
            </a:lvl2pPr>
            <a:lvl3pPr marL="381305" indent="0" algn="ctr">
              <a:buNone/>
              <a:defRPr sz="751"/>
            </a:lvl3pPr>
            <a:lvl4pPr marL="571957" indent="0" algn="ctr">
              <a:buNone/>
              <a:defRPr sz="667"/>
            </a:lvl4pPr>
            <a:lvl5pPr marL="762610" indent="0" algn="ctr">
              <a:buNone/>
              <a:defRPr sz="667"/>
            </a:lvl5pPr>
            <a:lvl6pPr marL="953262" indent="0" algn="ctr">
              <a:buNone/>
              <a:defRPr sz="667"/>
            </a:lvl6pPr>
            <a:lvl7pPr marL="1143914" indent="0" algn="ctr">
              <a:buNone/>
              <a:defRPr sz="667"/>
            </a:lvl7pPr>
            <a:lvl8pPr marL="1334567" indent="0" algn="ctr">
              <a:buNone/>
              <a:defRPr sz="667"/>
            </a:lvl8pPr>
            <a:lvl9pPr marL="1525219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5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89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8803" y="168955"/>
            <a:ext cx="822216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156" y="168955"/>
            <a:ext cx="2418983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383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906587" cy="2908962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marR="0" indent="0" algn="ctr" defTabSz="5077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2908962"/>
            <a:ext cx="3813175" cy="264451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84833" y="170299"/>
            <a:ext cx="841247" cy="695118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196367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875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0" y="791151"/>
            <a:ext cx="3288863" cy="1320051"/>
          </a:xfrm>
        </p:spPr>
        <p:txBody>
          <a:bodyPr anchor="b"/>
          <a:lstStyle>
            <a:lvl1pPr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170" y="2123690"/>
            <a:ext cx="3288863" cy="694184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/>
                </a:solidFill>
              </a:defRPr>
            </a:lvl1pPr>
            <a:lvl2pPr marL="190652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05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195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610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26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391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56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21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360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56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20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137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168955"/>
            <a:ext cx="3288863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653" y="777927"/>
            <a:ext cx="1613152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653" y="1159177"/>
            <a:ext cx="161315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0420" y="777927"/>
            <a:ext cx="1621096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0420" y="1159177"/>
            <a:ext cx="1621096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646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832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096" y="456913"/>
            <a:ext cx="1930420" cy="2255180"/>
          </a:xfrm>
        </p:spPr>
        <p:txBody>
          <a:bodyPr/>
          <a:lstStyle>
            <a:lvl1pPr>
              <a:defRPr sz="1334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291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1096" y="456913"/>
            <a:ext cx="1930420" cy="2255180"/>
          </a:xfrm>
        </p:spPr>
        <p:txBody>
          <a:bodyPr anchor="t"/>
          <a:lstStyle>
            <a:lvl1pPr marL="0" indent="0">
              <a:buNone/>
              <a:defRPr sz="1334"/>
            </a:lvl1pPr>
            <a:lvl2pPr marL="190652" indent="0">
              <a:buNone/>
              <a:defRPr sz="1168"/>
            </a:lvl2pPr>
            <a:lvl3pPr marL="381305" indent="0">
              <a:buNone/>
              <a:defRPr sz="1001"/>
            </a:lvl3pPr>
            <a:lvl4pPr marL="571957" indent="0">
              <a:buNone/>
              <a:defRPr sz="834"/>
            </a:lvl4pPr>
            <a:lvl5pPr marL="762610" indent="0">
              <a:buNone/>
              <a:defRPr sz="834"/>
            </a:lvl5pPr>
            <a:lvl6pPr marL="953262" indent="0">
              <a:buNone/>
              <a:defRPr sz="834"/>
            </a:lvl6pPr>
            <a:lvl7pPr marL="1143914" indent="0">
              <a:buNone/>
              <a:defRPr sz="834"/>
            </a:lvl7pPr>
            <a:lvl8pPr marL="1334567" indent="0">
              <a:buNone/>
              <a:defRPr sz="834"/>
            </a:lvl8pPr>
            <a:lvl9pPr marL="1525219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590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156" y="168955"/>
            <a:ext cx="3288863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56" y="844774"/>
            <a:ext cx="3288863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156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3114" y="2941284"/>
            <a:ext cx="128694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3055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algn="l" defTabSz="381305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26" indent="-95326" algn="l" defTabSz="38130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63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28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7936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588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24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989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5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05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95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61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26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3914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56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219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BCFF649E-4C76-792A-26BC-D167F17873FE}"/>
              </a:ext>
            </a:extLst>
          </p:cNvPr>
          <p:cNvSpPr/>
          <p:nvPr/>
        </p:nvSpPr>
        <p:spPr>
          <a:xfrm>
            <a:off x="2084833" y="1113384"/>
            <a:ext cx="1636775" cy="83103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2082"/>
              </a:spcAft>
            </a:pPr>
            <a:r>
              <a:rPr lang="en-US" sz="1600" b="1" dirty="0">
                <a:solidFill>
                  <a:srgbClr val="1C5D84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The most common symptom is no symptom at all.</a:t>
            </a:r>
            <a:endParaRPr lang="en-US" sz="1600" dirty="0">
              <a:solidFill>
                <a:srgbClr val="1C5D84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2084833" y="2223915"/>
            <a:ext cx="1636776" cy="4286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2082"/>
              </a:spcAft>
            </a:pPr>
            <a:r>
              <a:rPr lang="en-US" sz="1000" dirty="0">
                <a:solidFill>
                  <a:srgbClr val="1C5D84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Make STI testing part of your sexual health routine.</a:t>
            </a:r>
            <a:endParaRPr lang="en-US" sz="1000" dirty="0">
              <a:solidFill>
                <a:srgbClr val="1C5D84"/>
              </a:solidFill>
            </a:endParaRPr>
          </a:p>
        </p:txBody>
      </p:sp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0" y="2967228"/>
            <a:ext cx="3813175" cy="206184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875"/>
              </a:lnSpc>
              <a:spcAft>
                <a:spcPts val="2082"/>
              </a:spcAft>
            </a:pPr>
            <a:r>
              <a:rPr lang="en-US" sz="12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Find STI Testing Near You</a:t>
            </a:r>
            <a:endParaRPr lang="en-US" sz="1200" dirty="0"/>
          </a:p>
        </p:txBody>
      </p:sp>
      <p:sp>
        <p:nvSpPr>
          <p:cNvPr id="7" name="Picture Placeholder 6" descr="Click the icon to insert your image">
            <a:extLst>
              <a:ext uri="{FF2B5EF4-FFF2-40B4-BE49-F238E27FC236}">
                <a16:creationId xmlns:a16="http://schemas.microsoft.com/office/drawing/2014/main" id="{1B42E929-FB97-760C-DD6E-3286FEC8F4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 descr="Click the icon to insert your logo">
            <a:extLst>
              <a:ext uri="{FF2B5EF4-FFF2-40B4-BE49-F238E27FC236}">
                <a16:creationId xmlns:a16="http://schemas.microsoft.com/office/drawing/2014/main" id="{A235A939-590E-5771-B0BB-8746CEF2D3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EEC0172F-D7C6-4FF4-9952-D6700A1E62C1}"/>
</file>

<file path=customXml/itemProps2.xml><?xml version="1.0" encoding="utf-8"?>
<ds:datastoreItem xmlns:ds="http://schemas.openxmlformats.org/officeDocument/2006/customXml" ds:itemID="{7B1DE423-D24F-4257-A2EB-F7C2E56686FC}"/>
</file>

<file path=customXml/itemProps3.xml><?xml version="1.0" encoding="utf-8"?>
<ds:datastoreItem xmlns:ds="http://schemas.openxmlformats.org/officeDocument/2006/customXml" ds:itemID="{5EA12992-DB8D-4472-B459-F98E19AB83F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300x250 B Symptoms</dc:title>
  <dc:subject>PptxGenJS Presentation</dc:subject>
  <dc:creator>PptxGenJS</dc:creator>
  <cp:lastModifiedBy>Kamimoto, Justin@CDPH</cp:lastModifiedBy>
  <cp:revision>14</cp:revision>
  <dcterms:created xsi:type="dcterms:W3CDTF">2022-11-08T21:23:23Z</dcterms:created>
  <dcterms:modified xsi:type="dcterms:W3CDTF">2024-02-06T17:53:30Z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