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3"/>
  </p:notesMasterIdLst>
  <p:sldIdLst>
    <p:sldId id="258" r:id="rId2"/>
  </p:sldIdLst>
  <p:sldSz cx="9244013" cy="1143000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19"/>
    <p:restoredTop sz="94610"/>
  </p:normalViewPr>
  <p:slideViewPr>
    <p:cSldViewPr snapToGrid="0" snapToObjects="1">
      <p:cViewPr varScale="1">
        <p:scale>
          <a:sx n="121" d="100"/>
          <a:sy n="121" d="100"/>
        </p:scale>
        <p:origin x="102" y="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1pPr>
    <a:lvl2pPr marL="31441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2pPr>
    <a:lvl3pPr marL="628833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3pPr>
    <a:lvl4pPr marL="94324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4pPr>
    <a:lvl5pPr marL="1257666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5pPr>
    <a:lvl6pPr marL="157208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6pPr>
    <a:lvl7pPr marL="1886499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7pPr>
    <a:lvl8pPr marL="2200915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8pPr>
    <a:lvl9pPr marL="2515332" algn="l" defTabSz="628833" rtl="0" eaLnBrk="1" latinLnBrk="0" hangingPunct="1">
      <a:defRPr sz="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02" y="187061"/>
            <a:ext cx="6933010" cy="397933"/>
          </a:xfrm>
        </p:spPr>
        <p:txBody>
          <a:bodyPr anchor="b"/>
          <a:lstStyle>
            <a:lvl1pPr algn="ctr"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502" y="600340"/>
            <a:ext cx="6933010" cy="275960"/>
          </a:xfrm>
        </p:spPr>
        <p:txBody>
          <a:bodyPr/>
          <a:lstStyle>
            <a:lvl1pPr marL="0" indent="0" algn="ctr">
              <a:buNone/>
              <a:defRPr sz="400"/>
            </a:lvl1pPr>
            <a:lvl2pPr marL="76215" indent="0" algn="ctr">
              <a:buNone/>
              <a:defRPr sz="333"/>
            </a:lvl2pPr>
            <a:lvl3pPr marL="152430" indent="0" algn="ctr">
              <a:buNone/>
              <a:defRPr sz="300"/>
            </a:lvl3pPr>
            <a:lvl4pPr marL="228646" indent="0" algn="ctr">
              <a:buNone/>
              <a:defRPr sz="267"/>
            </a:lvl4pPr>
            <a:lvl5pPr marL="304861" indent="0" algn="ctr">
              <a:buNone/>
              <a:defRPr sz="267"/>
            </a:lvl5pPr>
            <a:lvl6pPr marL="381076" indent="0" algn="ctr">
              <a:buNone/>
              <a:defRPr sz="267"/>
            </a:lvl6pPr>
            <a:lvl7pPr marL="457291" indent="0" algn="ctr">
              <a:buNone/>
              <a:defRPr sz="267"/>
            </a:lvl7pPr>
            <a:lvl8pPr marL="533507" indent="0" algn="ctr">
              <a:buNone/>
              <a:defRPr sz="267"/>
            </a:lvl8pPr>
            <a:lvl9pPr marL="609722" indent="0" algn="ctr">
              <a:buNone/>
              <a:defRPr sz="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634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087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247" y="60854"/>
            <a:ext cx="1993240" cy="968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526" y="60854"/>
            <a:ext cx="5864171" cy="968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145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84347" y="0"/>
            <a:ext cx="3259666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ctr" defTabSz="1230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3875" y="243822"/>
            <a:ext cx="759005" cy="655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 sz="121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23363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114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11" y="284957"/>
            <a:ext cx="7972961" cy="475456"/>
          </a:xfrm>
        </p:spPr>
        <p:txBody>
          <a:bodyPr anchor="b"/>
          <a:lstStyle>
            <a:lvl1pPr>
              <a:defRPr sz="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11" y="764911"/>
            <a:ext cx="7972961" cy="250031"/>
          </a:xfrm>
        </p:spPr>
        <p:txBody>
          <a:bodyPr/>
          <a:lstStyle>
            <a:lvl1pPr marL="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1pPr>
            <a:lvl2pPr marL="76215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2pPr>
            <a:lvl3pPr marL="15243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2864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486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07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729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350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0972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48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526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781" y="304271"/>
            <a:ext cx="3928706" cy="7252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592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60854"/>
            <a:ext cx="7972961" cy="2209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731" y="280194"/>
            <a:ext cx="391065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731" y="417513"/>
            <a:ext cx="391065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781" y="280194"/>
            <a:ext cx="3929910" cy="137319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781" y="417513"/>
            <a:ext cx="3929910" cy="6140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288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982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1998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909" y="164571"/>
            <a:ext cx="4679782" cy="812271"/>
          </a:xfrm>
        </p:spPr>
        <p:txBody>
          <a:bodyPr/>
          <a:lstStyle>
            <a:lvl1pPr>
              <a:defRPr sz="533"/>
            </a:lvl1pPr>
            <a:lvl2pPr>
              <a:defRPr sz="467"/>
            </a:lvl2pPr>
            <a:lvl3pPr>
              <a:defRPr sz="400"/>
            </a:lvl3pPr>
            <a:lvl4pPr>
              <a:defRPr sz="333"/>
            </a:lvl4pPr>
            <a:lvl5pPr>
              <a:defRPr sz="333"/>
            </a:lvl5pPr>
            <a:lvl6pPr>
              <a:defRPr sz="333"/>
            </a:lvl6pPr>
            <a:lvl7pPr>
              <a:defRPr sz="333"/>
            </a:lvl7pPr>
            <a:lvl8pPr>
              <a:defRPr sz="333"/>
            </a:lvl8pPr>
            <a:lvl9pPr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403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76200"/>
            <a:ext cx="2981435" cy="2667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9909" y="164571"/>
            <a:ext cx="4679782" cy="812271"/>
          </a:xfrm>
        </p:spPr>
        <p:txBody>
          <a:bodyPr anchor="t"/>
          <a:lstStyle>
            <a:lvl1pPr marL="0" indent="0">
              <a:buNone/>
              <a:defRPr sz="533"/>
            </a:lvl1pPr>
            <a:lvl2pPr marL="76215" indent="0">
              <a:buNone/>
              <a:defRPr sz="467"/>
            </a:lvl2pPr>
            <a:lvl3pPr marL="152430" indent="0">
              <a:buNone/>
              <a:defRPr sz="400"/>
            </a:lvl3pPr>
            <a:lvl4pPr marL="228646" indent="0">
              <a:buNone/>
              <a:defRPr sz="333"/>
            </a:lvl4pPr>
            <a:lvl5pPr marL="304861" indent="0">
              <a:buNone/>
              <a:defRPr sz="333"/>
            </a:lvl5pPr>
            <a:lvl6pPr marL="381076" indent="0">
              <a:buNone/>
              <a:defRPr sz="333"/>
            </a:lvl6pPr>
            <a:lvl7pPr marL="457291" indent="0">
              <a:buNone/>
              <a:defRPr sz="333"/>
            </a:lvl7pPr>
            <a:lvl8pPr marL="533507" indent="0">
              <a:buNone/>
              <a:defRPr sz="333"/>
            </a:lvl8pPr>
            <a:lvl9pPr marL="609722" indent="0">
              <a:buNone/>
              <a:defRPr sz="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342900"/>
            <a:ext cx="2981435" cy="635265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458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526" y="60854"/>
            <a:ext cx="7972961" cy="220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26" y="304271"/>
            <a:ext cx="7972961" cy="725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526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2080" y="1059392"/>
            <a:ext cx="3119854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8584" y="1059392"/>
            <a:ext cx="2079903" cy="60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6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sldNum="0" hdr="0" ftr="0" dt="0"/>
  <p:txStyles>
    <p:titleStyle>
      <a:lvl1pPr algn="l" defTabSz="152430" rtl="0" eaLnBrk="1" latinLnBrk="0" hangingPunct="1">
        <a:lnSpc>
          <a:spcPct val="90000"/>
        </a:lnSpc>
        <a:spcBef>
          <a:spcPct val="0"/>
        </a:spcBef>
        <a:buNone/>
        <a:defRPr sz="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8" indent="-38108" algn="l" defTabSz="15243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2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6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8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7830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15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3507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09722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1223586" y="61216"/>
            <a:ext cx="3775134" cy="481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5047"/>
              </a:spcAft>
            </a:pPr>
            <a:r>
              <a:rPr lang="en-US" b="1" dirty="0">
                <a:solidFill>
                  <a:srgbClr val="1C5D84"/>
                </a:solidFill>
                <a:latin typeface="Century Gothic Pro Bold" pitchFamily="34" charset="0"/>
              </a:rPr>
              <a:t>The most common symptom</a:t>
            </a:r>
            <a:br>
              <a:rPr lang="en-US" b="1" dirty="0">
                <a:solidFill>
                  <a:srgbClr val="1C5D84"/>
                </a:solidFill>
                <a:latin typeface="Century Gothic Pro Bold" pitchFamily="34" charset="0"/>
              </a:rPr>
            </a:br>
            <a:r>
              <a:rPr lang="en-US" b="1" dirty="0">
                <a:solidFill>
                  <a:srgbClr val="1C5D84"/>
                </a:solidFill>
                <a:latin typeface="Century Gothic Pro Bold" pitchFamily="34" charset="0"/>
              </a:rPr>
              <a:t>is no symptom at all.</a:t>
            </a:r>
            <a:endParaRPr lang="en-US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223586" y="661290"/>
            <a:ext cx="3229896" cy="3925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5047"/>
              </a:spcAft>
            </a:pPr>
            <a:r>
              <a:rPr lang="en-US" sz="1400" dirty="0">
                <a:solidFill>
                  <a:srgbClr val="1C5D84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Make STI testing part of your sexual health routine.</a:t>
            </a:r>
            <a:endParaRPr lang="en-US" sz="1400" dirty="0">
              <a:solidFill>
                <a:srgbClr val="1C5D84"/>
              </a:solidFill>
            </a:endParaRPr>
          </a:p>
        </p:txBody>
      </p:sp>
      <p:pic>
        <p:nvPicPr>
          <p:cNvPr id="9" name="Image 2">
            <a:extLst>
              <a:ext uri="{FF2B5EF4-FFF2-40B4-BE49-F238E27FC236}">
                <a16:creationId xmlns:a16="http://schemas.microsoft.com/office/drawing/2014/main" id="{F09A94D8-09C3-E9EA-0F77-74F5BE8596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68151" y="1"/>
            <a:ext cx="1659398" cy="1143000"/>
          </a:xfrm>
          <a:prstGeom prst="rect">
            <a:avLst/>
          </a:prstGeom>
        </p:spPr>
      </p:pic>
      <p:sp>
        <p:nvSpPr>
          <p:cNvPr id="10" name="Text 3">
            <a:extLst>
              <a:ext uri="{FF2B5EF4-FFF2-40B4-BE49-F238E27FC236}">
                <a16:creationId xmlns:a16="http://schemas.microsoft.com/office/drawing/2014/main" id="{37CDA9FC-33F8-4164-578B-3F39C06A4248}"/>
              </a:ext>
            </a:extLst>
          </p:cNvPr>
          <p:cNvSpPr/>
          <p:nvPr/>
        </p:nvSpPr>
        <p:spPr>
          <a:xfrm>
            <a:off x="4868151" y="-1"/>
            <a:ext cx="1659397" cy="1142999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2121"/>
              </a:lnSpc>
              <a:spcAft>
                <a:spcPts val="5047"/>
              </a:spcAft>
            </a:pPr>
            <a:r>
              <a:rPr lang="en-US" sz="16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STI Testing Near You </a:t>
            </a:r>
            <a:endParaRPr lang="en-US" sz="1600" dirty="0"/>
          </a:p>
        </p:txBody>
      </p:sp>
      <p:sp>
        <p:nvSpPr>
          <p:cNvPr id="2" name="Picture Placeholder 1" descr="Click the icon to insert your imag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27549" y="0"/>
            <a:ext cx="2716464" cy="1143000"/>
          </a:xfrm>
          <a:solidFill>
            <a:schemeClr val="tx1"/>
          </a:solidFill>
        </p:spPr>
      </p:sp>
      <p:sp>
        <p:nvSpPr>
          <p:cNvPr id="3" name="Picture Placeholder 2" descr="Click the icon to insert your logo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510" y="108557"/>
            <a:ext cx="902981" cy="868733"/>
          </a:xfrm>
          <a:solidFill>
            <a:schemeClr val="tx1"/>
          </a:solidFill>
        </p:spPr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8FD8669C-C87E-4E17-B345-EC989B625F76}"/>
</file>

<file path=customXml/itemProps2.xml><?xml version="1.0" encoding="utf-8"?>
<ds:datastoreItem xmlns:ds="http://schemas.openxmlformats.org/officeDocument/2006/customXml" ds:itemID="{24AFC37F-FFC9-4DAA-8DFB-A2383C6E13BF}"/>
</file>

<file path=customXml/itemProps3.xml><?xml version="1.0" encoding="utf-8"?>
<ds:datastoreItem xmlns:ds="http://schemas.openxmlformats.org/officeDocument/2006/customXml" ds:itemID="{767BC7D6-BEAE-403B-B72E-E523738CC2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728x90 Symptoms</dc:title>
  <dc:subject>PptxGenJS Presentation</dc:subject>
  <dc:creator>PptxGenJS</dc:creator>
  <cp:lastModifiedBy>Kamimoto, Justin@CDPH</cp:lastModifiedBy>
  <cp:revision>17</cp:revision>
  <dcterms:created xsi:type="dcterms:W3CDTF">2022-11-08T21:23:23Z</dcterms:created>
  <dcterms:modified xsi:type="dcterms:W3CDTF">2024-02-06T18:17:19Z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