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9" r:id="rId2"/>
    <p:sldId id="262" r:id="rId3"/>
    <p:sldId id="261" r:id="rId4"/>
    <p:sldId id="258" r:id="rId5"/>
    <p:sldId id="260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7B6000-63BC-4453-1106-722618812CA5}" name="Fritz, Curtis@CDPH" initials="FC" userId="S::Curtis.Fritz@cdph.ca.gov::928508da-5745-423f-ad65-39259f39f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2949" autoAdjust="0"/>
  </p:normalViewPr>
  <p:slideViewPr>
    <p:cSldViewPr snapToGrid="0">
      <p:cViewPr varScale="1">
        <p:scale>
          <a:sx n="90" d="100"/>
          <a:sy n="90" d="100"/>
        </p:scale>
        <p:origin x="18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8C05-ED50-4C3B-9DE2-62D30FBBDE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1B819-BC1A-479B-B4DB-7F55D264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D583E-A672-4715-9C19-3625F37BA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1B819-BC1A-479B-B4DB-7F55D2646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6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F780-35C4-45C9-96E8-6A4D57C806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3D10-15BB-43D8-8947-C26C493C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7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7.sv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5626-4839-867E-B464-A6EA6E6F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82881"/>
            <a:ext cx="8675370" cy="148461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Options for Using These Fair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9807-2B3B-792B-228A-D05CE382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3" y="1543050"/>
            <a:ext cx="8675369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Sample signs on the following slides are fully editable and may be customized with agency and/or fair logos.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White space is provided for the addition of logos, but existing contents can be rearranged as needed.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Permission from CDPH is not necessary to edit or customize.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3BB39E-1BD2-E308-585B-A15EEA48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15" y="4256859"/>
            <a:ext cx="4932046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Some slides include alternate graphics that may be interchanged as desired.</a:t>
            </a:r>
          </a:p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Signs may be used individually or in series with other signs in this or other sets. </a:t>
            </a:r>
          </a:p>
        </p:txBody>
      </p:sp>
      <p:grpSp>
        <p:nvGrpSpPr>
          <p:cNvPr id="18" name="Group 17" descr="Sample sign showing example of logo placement in the corners. ">
            <a:extLst>
              <a:ext uri="{FF2B5EF4-FFF2-40B4-BE49-F238E27FC236}">
                <a16:creationId xmlns:a16="http://schemas.microsoft.com/office/drawing/2014/main" id="{4799A4FD-ED88-B9A9-1389-7FF52278AAA3}"/>
              </a:ext>
            </a:extLst>
          </p:cNvPr>
          <p:cNvGrpSpPr/>
          <p:nvPr/>
        </p:nvGrpSpPr>
        <p:grpSpPr>
          <a:xfrm>
            <a:off x="5189970" y="3800995"/>
            <a:ext cx="4538768" cy="3665549"/>
            <a:chOff x="5189970" y="3800995"/>
            <a:chExt cx="4538768" cy="36655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4AEFBE-9F50-6172-49E2-20ED7F58B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865" y="4635795"/>
              <a:ext cx="3654239" cy="2830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6BF609-AE63-5524-804E-F38BC11701F9}"/>
                </a:ext>
              </a:extLst>
            </p:cNvPr>
            <p:cNvSpPr/>
            <p:nvPr/>
          </p:nvSpPr>
          <p:spPr>
            <a:xfrm>
              <a:off x="6159398" y="6982331"/>
              <a:ext cx="424213" cy="3964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08F794-F7B3-4E34-7892-2AFCB24DFA9D}"/>
                </a:ext>
              </a:extLst>
            </p:cNvPr>
            <p:cNvSpPr txBox="1"/>
            <p:nvPr/>
          </p:nvSpPr>
          <p:spPr>
            <a:xfrm>
              <a:off x="6119162" y="7050068"/>
              <a:ext cx="572655" cy="26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C31EF4-DD57-3DB5-4FE6-4A229FF0D2DE}"/>
                </a:ext>
              </a:extLst>
            </p:cNvPr>
            <p:cNvSpPr/>
            <p:nvPr/>
          </p:nvSpPr>
          <p:spPr>
            <a:xfrm>
              <a:off x="9196319" y="4736361"/>
              <a:ext cx="424213" cy="3964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F1419-B9F2-EA58-F392-B21841D5A26C}"/>
                </a:ext>
              </a:extLst>
            </p:cNvPr>
            <p:cNvSpPr txBox="1"/>
            <p:nvPr/>
          </p:nvSpPr>
          <p:spPr>
            <a:xfrm>
              <a:off x="9156083" y="4804098"/>
              <a:ext cx="572655" cy="26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B2C52D6C-EA75-4B96-D91A-4B3E0D053A2E}"/>
                </a:ext>
              </a:extLst>
            </p:cNvPr>
            <p:cNvSpPr/>
            <p:nvPr/>
          </p:nvSpPr>
          <p:spPr>
            <a:xfrm>
              <a:off x="9209469" y="3800995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4DA508A3-14A6-901C-99C7-46B69E43F410}"/>
                </a:ext>
              </a:extLst>
            </p:cNvPr>
            <p:cNvSpPr/>
            <p:nvPr/>
          </p:nvSpPr>
          <p:spPr>
            <a:xfrm rot="16200000">
              <a:off x="5337908" y="6850350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76" y="1253842"/>
            <a:ext cx="9222648" cy="1335678"/>
          </a:xfrm>
        </p:spPr>
        <p:txBody>
          <a:bodyPr>
            <a:noAutofit/>
          </a:bodyPr>
          <a:lstStyle/>
          <a:p>
            <a:pPr>
              <a:lnSpc>
                <a:spcPts val="5400"/>
              </a:lnSpc>
            </a:pPr>
            <a:r>
              <a:rPr lang="en-US" sz="44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Wash your hands with soap and water after visiting animal areas, </a:t>
            </a:r>
            <a:r>
              <a:rPr lang="en-US" sz="4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even if you didn’t touch any animals.</a:t>
            </a:r>
            <a:endParaRPr lang="en-US" sz="60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E461E0D-42ED-D7DA-1DB7-3BFEADAD8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298044" y="231050"/>
            <a:ext cx="3012437" cy="36246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408F1D-7CBE-1EF3-0311-311A1B76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5310" y="3026107"/>
            <a:ext cx="3326958" cy="33405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88D4E20-7BEC-EB44-1812-BAE69233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130" y="3357402"/>
            <a:ext cx="2982750" cy="2863440"/>
          </a:xfrm>
          <a:prstGeom prst="rect">
            <a:avLst/>
          </a:prstGeom>
        </p:spPr>
      </p:pic>
      <p:pic>
        <p:nvPicPr>
          <p:cNvPr id="4" name="Graphic 3" descr="Stopwatch showing 20 seconds">
            <a:extLst>
              <a:ext uri="{FF2B5EF4-FFF2-40B4-BE49-F238E27FC236}">
                <a16:creationId xmlns:a16="http://schemas.microsoft.com/office/drawing/2014/main" id="{71C87051-56CC-4994-243D-A6E363294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5317" y="3128802"/>
            <a:ext cx="2323556" cy="27957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1D673DD-7271-4ADD-D34F-C3983543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3267566" y="4789122"/>
            <a:ext cx="2951480" cy="10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922BC8-AFB3-6349-D813-3B5DA7A7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467"/>
            <a:ext cx="4914900" cy="1093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48" y="648949"/>
            <a:ext cx="4181604" cy="674151"/>
          </a:xfrm>
        </p:spPr>
        <p:txBody>
          <a:bodyPr>
            <a:noAutofit/>
          </a:bodyPr>
          <a:lstStyle/>
          <a:p>
            <a:pPr>
              <a:lnSpc>
                <a:spcPts val="5700"/>
              </a:lnSpc>
            </a:pP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For your safety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48F7A-1FA5-4BF6-EBB1-5A9E4117D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600" y="1323101"/>
            <a:ext cx="4012224" cy="6133614"/>
          </a:xfrm>
        </p:spPr>
        <p:txBody>
          <a:bodyPr>
            <a:noAutofit/>
          </a:bodyPr>
          <a:lstStyle/>
          <a:p>
            <a:pPr>
              <a:lnSpc>
                <a:spcPts val="5700"/>
              </a:lnSpc>
            </a:pPr>
            <a:r>
              <a:rPr lang="en-US" sz="4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Wash your hands with soap and water </a:t>
            </a:r>
            <a:br>
              <a:rPr lang="en-US" sz="4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sz="4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before eating, drinking, or putting anything in your mouth.</a:t>
            </a:r>
            <a:endParaRPr lang="en-US" sz="4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DFD643-A904-EE74-82AB-6EF116BCA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19231" y="2416855"/>
            <a:ext cx="2563961" cy="2574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B1AC4B-83E6-E4E5-3ED4-A2D33E4F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24812" y="-234733"/>
            <a:ext cx="2524987" cy="24239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2F02B7-1D19-66E8-D236-3A8A540B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575" y="1787344"/>
            <a:ext cx="2264312" cy="167190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E288497-CC91-C59D-0F17-B6F3A4D49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617382">
            <a:off x="2777875" y="2815166"/>
            <a:ext cx="2904692" cy="118828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1157EC-6074-F567-BCDE-8E5D3FE9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15349">
            <a:off x="-3197595" y="5141478"/>
            <a:ext cx="2720686" cy="29244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2B25D9B-0C68-DB10-C647-3047FD4D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691749">
            <a:off x="10495205" y="288304"/>
            <a:ext cx="1394781" cy="190095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032FD39-B557-7ABB-A863-92228E73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17170" y="3601160"/>
            <a:ext cx="3036234" cy="39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1228725"/>
            <a:ext cx="4274820" cy="4943475"/>
          </a:xfrm>
        </p:spPr>
        <p:txBody>
          <a:bodyPr>
            <a:normAutofit/>
          </a:bodyPr>
          <a:lstStyle/>
          <a:p>
            <a:pPr algn="l">
              <a:lnSpc>
                <a:spcPts val="6100"/>
              </a:lnSpc>
            </a:pPr>
            <a:r>
              <a:rPr lang="en-US" sz="4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Help children thoroughly wash their hands with soap and water.</a:t>
            </a:r>
            <a:endParaRPr lang="en-US" sz="4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6BCB8C-59F0-A457-1833-FF3EB673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8510" y="1556703"/>
            <a:ext cx="4457700" cy="49434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3DC31E1-B7B6-C7BF-E34A-D9C8AA8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61039" y="239547"/>
            <a:ext cx="2681695" cy="3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9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922BC8-AFB3-6349-D813-3B5DA7A7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467"/>
            <a:ext cx="4914900" cy="1093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80FA9-2159-4E8D-933E-FFDDD0A6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5" y="430467"/>
            <a:ext cx="7315199" cy="897588"/>
          </a:xfrm>
        </p:spPr>
        <p:txBody>
          <a:bodyPr>
            <a:noAutofit/>
          </a:bodyPr>
          <a:lstStyle/>
          <a:p>
            <a:pPr algn="l">
              <a:lnSpc>
                <a:spcPts val="6400"/>
              </a:lnSpc>
            </a:pPr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For your safety 	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continued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4F203-2F65-72E7-FD51-7C87BDF99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860" y="1656855"/>
            <a:ext cx="3389855" cy="5619762"/>
          </a:xfrm>
        </p:spPr>
        <p:txBody>
          <a:bodyPr>
            <a:normAutofit/>
          </a:bodyPr>
          <a:lstStyle/>
          <a:p>
            <a:pPr>
              <a:lnSpc>
                <a:spcPts val="6400"/>
              </a:lnSpc>
            </a:pPr>
            <a:r>
              <a:rPr lang="en-US" sz="4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Wash your hands after touching, petting, or feeding animals.</a:t>
            </a:r>
            <a:endParaRPr lang="en-US" sz="49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DFD643-A904-EE74-82AB-6EF116BCA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59371" y="4190173"/>
            <a:ext cx="2563961" cy="2574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B1AC4B-83E6-E4E5-3ED4-A2D33E4F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00491" y="1158240"/>
            <a:ext cx="2524987" cy="2423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87E4F8A-354D-1765-F06F-92A5C799E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922" y="1767543"/>
            <a:ext cx="3467533" cy="277402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CE297A2-13FE-11AD-4EC3-15880736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462840" y="1656855"/>
            <a:ext cx="5048252" cy="28847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9EAB9B-FFA2-703E-0250-DAAF9650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9066" y="2704724"/>
            <a:ext cx="3248400" cy="4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/>
    </off2d280d04f435e8ad65f64297220d7>
    <PublishingExpirationDate xmlns="http://schemas.microsoft.com/sharepoint/v3" xsi:nil="true"/>
    <TaxCatchAll xmlns="a48324c4-7d20-48d3-8188-32763737222b"/>
    <PublishingStartDate xmlns="http://schemas.microsoft.com/sharepoint/v3" xsi:nil="true"/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25e340a5-d50c-48d7-adc0-a905fb7bff5c</TermId>
        </TermInfo>
      </Terms>
    </e703b7d8b6284097bcc8d89d108ab72a>
  </documentManagement>
</p:properties>
</file>

<file path=customXml/itemProps1.xml><?xml version="1.0" encoding="utf-8"?>
<ds:datastoreItem xmlns:ds="http://schemas.openxmlformats.org/officeDocument/2006/customXml" ds:itemID="{FA28E480-8829-4AE2-8D79-2FD06C92425D}"/>
</file>

<file path=customXml/itemProps2.xml><?xml version="1.0" encoding="utf-8"?>
<ds:datastoreItem xmlns:ds="http://schemas.openxmlformats.org/officeDocument/2006/customXml" ds:itemID="{2E7DA276-F5B3-4A9A-BAAF-8230EC388136}"/>
</file>

<file path=customXml/itemProps3.xml><?xml version="1.0" encoding="utf-8"?>
<ds:datastoreItem xmlns:ds="http://schemas.openxmlformats.org/officeDocument/2006/customXml" ds:itemID="{0E3F89F7-4DCB-4D33-ACDE-C3AD901C1566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590</TotalTime>
  <Words>161</Words>
  <Application>Microsoft Office PowerPoint</Application>
  <PresentationFormat>Custom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Options for Using These Fair Signs </vt:lpstr>
      <vt:lpstr>Wash your hands with soap and water after visiting animal areas, even if you didn’t touch any animals.</vt:lpstr>
      <vt:lpstr>For your safety</vt:lpstr>
      <vt:lpstr>Help children thoroughly wash their hands with soap and water.</vt:lpstr>
      <vt:lpstr>For your safety 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Fair Signs - Animal Exhibit Exit (Handwashing)</dc:title>
  <dc:creator>Nicolici, Allyx@CDPH</dc:creator>
  <cp:lastModifiedBy>Nicolici, Allyx@CDPH</cp:lastModifiedBy>
  <cp:revision>37</cp:revision>
  <dcterms:created xsi:type="dcterms:W3CDTF">2024-01-23T01:01:28Z</dcterms:created>
  <dcterms:modified xsi:type="dcterms:W3CDTF">2024-05-07T23:44:03Z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0x0101002CC577673628EB48993F371F1850BF7D003E18CAC0E743194EA29E89F4611861B3</vt:lpwstr>
  </property>
</Properties>
</file>