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9" r:id="rId2"/>
    <p:sldId id="262" r:id="rId3"/>
    <p:sldId id="261" r:id="rId4"/>
    <p:sldId id="258" r:id="rId5"/>
    <p:sldId id="260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7B6000-63BC-4453-1106-722618812CA5}" name="Fritz, Curtis@CDPH" initials="FC" userId="S::Curtis.Fritz@cdph.ca.gov::928508da-5745-423f-ad65-39259f39f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2949" autoAdjust="0"/>
  </p:normalViewPr>
  <p:slideViewPr>
    <p:cSldViewPr snapToGrid="0">
      <p:cViewPr varScale="1">
        <p:scale>
          <a:sx n="98" d="100"/>
          <a:sy n="98" d="100"/>
        </p:scale>
        <p:origin x="193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98C05-ED50-4C3B-9DE2-62D30FBBDEA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1B819-BC1A-479B-B4DB-7F55D264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D583E-A672-4715-9C19-3625F37BA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1B819-BC1A-479B-B4DB-7F55D2646A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6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6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7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F780-35C4-45C9-96E8-6A4D57C806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svg"/><Relationship Id="rId7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5.sv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5626-4839-867E-B464-A6EA6E6F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82881"/>
            <a:ext cx="8675370" cy="148461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Options for Using These Fair Signs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9807-2B3B-792B-228A-D05CE3824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3" y="1543050"/>
            <a:ext cx="8675369" cy="3014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Sample signs on the following slides are fully editable and may be customized with agency and/or fair logos.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White space is provided for the addition of logos, but existing contents can be rearranged as needed.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Permission from CDPH is not necessary to edit or customize.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E3BB39E-1BD2-E308-585B-A15EEA488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515" y="4256859"/>
            <a:ext cx="4932046" cy="3014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Some slides include alternate graphics that may be interchanged as desired.</a:t>
            </a:r>
          </a:p>
          <a:p>
            <a:pPr>
              <a:lnSpc>
                <a:spcPct val="120000"/>
              </a:lnSpc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Signs may be used individually or in series with other signs in this or other sets. </a:t>
            </a:r>
          </a:p>
        </p:txBody>
      </p:sp>
      <p:grpSp>
        <p:nvGrpSpPr>
          <p:cNvPr id="18" name="Group 17" descr="Sample sign showing example of logo placement in the corners. ">
            <a:extLst>
              <a:ext uri="{FF2B5EF4-FFF2-40B4-BE49-F238E27FC236}">
                <a16:creationId xmlns:a16="http://schemas.microsoft.com/office/drawing/2014/main" id="{4799A4FD-ED88-B9A9-1389-7FF52278AAA3}"/>
              </a:ext>
            </a:extLst>
          </p:cNvPr>
          <p:cNvGrpSpPr/>
          <p:nvPr/>
        </p:nvGrpSpPr>
        <p:grpSpPr>
          <a:xfrm>
            <a:off x="5189970" y="3800995"/>
            <a:ext cx="4538768" cy="3665549"/>
            <a:chOff x="5189970" y="3800995"/>
            <a:chExt cx="4538768" cy="36655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4AEFBE-9F50-6172-49E2-20ED7F58B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3865" y="4635795"/>
              <a:ext cx="3654239" cy="28307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6BF609-AE63-5524-804E-F38BC11701F9}"/>
                </a:ext>
              </a:extLst>
            </p:cNvPr>
            <p:cNvSpPr/>
            <p:nvPr/>
          </p:nvSpPr>
          <p:spPr>
            <a:xfrm>
              <a:off x="6159398" y="6982331"/>
              <a:ext cx="424213" cy="3964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08F794-F7B3-4E34-7892-2AFCB24DFA9D}"/>
                </a:ext>
              </a:extLst>
            </p:cNvPr>
            <p:cNvSpPr txBox="1"/>
            <p:nvPr/>
          </p:nvSpPr>
          <p:spPr>
            <a:xfrm>
              <a:off x="6119162" y="7050068"/>
              <a:ext cx="572655" cy="26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C31EF4-DD57-3DB5-4FE6-4A229FF0D2DE}"/>
                </a:ext>
              </a:extLst>
            </p:cNvPr>
            <p:cNvSpPr/>
            <p:nvPr/>
          </p:nvSpPr>
          <p:spPr>
            <a:xfrm>
              <a:off x="9196319" y="4736361"/>
              <a:ext cx="424213" cy="3964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0F1419-B9F2-EA58-F392-B21841D5A26C}"/>
                </a:ext>
              </a:extLst>
            </p:cNvPr>
            <p:cNvSpPr txBox="1"/>
            <p:nvPr/>
          </p:nvSpPr>
          <p:spPr>
            <a:xfrm>
              <a:off x="9156083" y="4804098"/>
              <a:ext cx="572655" cy="26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B2C52D6C-EA75-4B96-D91A-4B3E0D053A2E}"/>
                </a:ext>
              </a:extLst>
            </p:cNvPr>
            <p:cNvSpPr/>
            <p:nvPr/>
          </p:nvSpPr>
          <p:spPr>
            <a:xfrm>
              <a:off x="9209469" y="3800995"/>
              <a:ext cx="424213" cy="72009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4DA508A3-14A6-901C-99C7-46B69E43F410}"/>
                </a:ext>
              </a:extLst>
            </p:cNvPr>
            <p:cNvSpPr/>
            <p:nvPr/>
          </p:nvSpPr>
          <p:spPr>
            <a:xfrm rot="16200000">
              <a:off x="5337908" y="6850350"/>
              <a:ext cx="424213" cy="72009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2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0FA9-2159-4E8D-933E-FFDDD0A65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876" y="1253841"/>
            <a:ext cx="9222648" cy="1911389"/>
          </a:xfrm>
        </p:spPr>
        <p:txBody>
          <a:bodyPr>
            <a:noAutofit/>
          </a:bodyPr>
          <a:lstStyle/>
          <a:p>
            <a:pPr>
              <a:lnSpc>
                <a:spcPts val="5400"/>
              </a:lnSpc>
            </a:pPr>
            <a:r>
              <a:rPr lang="es-ES" sz="44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Lávese las manos con agua y jabón después de visitar las áreas de exhibición, </a:t>
            </a:r>
            <a:r>
              <a:rPr lang="es-ES" sz="4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aunque no haya tocado ningún animal.</a:t>
            </a:r>
            <a:endParaRPr lang="en-US" sz="6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4408F1D-7CBE-1EF3-0311-311A1B76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310" y="3432506"/>
            <a:ext cx="3326958" cy="33405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88D4E20-7BEC-EB44-1812-BAE69233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130" y="3763801"/>
            <a:ext cx="2982750" cy="28634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1D673DD-7271-4ADD-D34F-C3983543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267566" y="4789122"/>
            <a:ext cx="2951480" cy="10211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86E7EDE-0A79-3095-4DD4-E69ABF562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8020" y="3535200"/>
            <a:ext cx="2569805" cy="309203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546963E-F434-8911-3BB3-C72846DFB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3298044" y="139179"/>
            <a:ext cx="3012436" cy="36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7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922BC8-AFB3-6349-D813-3B5DA7A7E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30467"/>
            <a:ext cx="7338646" cy="1093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80FA9-2159-4E8D-933E-FFDDD0A65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647" y="648949"/>
            <a:ext cx="6643753" cy="674151"/>
          </a:xfrm>
        </p:spPr>
        <p:txBody>
          <a:bodyPr>
            <a:noAutofit/>
          </a:bodyPr>
          <a:lstStyle/>
          <a:p>
            <a:pPr>
              <a:lnSpc>
                <a:spcPts val="5700"/>
              </a:lnSpc>
            </a:pPr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en-US" sz="44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propia</a:t>
            </a:r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seguridad</a:t>
            </a:r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48F7A-1FA5-4BF6-EBB1-5A9E4117D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2554" y="1977221"/>
            <a:ext cx="3862269" cy="5479493"/>
          </a:xfrm>
        </p:spPr>
        <p:txBody>
          <a:bodyPr>
            <a:noAutofit/>
          </a:bodyPr>
          <a:lstStyle/>
          <a:p>
            <a:pPr>
              <a:lnSpc>
                <a:spcPts val="5700"/>
              </a:lnSpc>
            </a:pPr>
            <a:r>
              <a:rPr lang="es-ES" sz="4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Lávese las manos con agua y jabón antes de comer, beber o llevarse algo a la boca.</a:t>
            </a:r>
            <a:endParaRPr lang="en-US" sz="42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DFD643-A904-EE74-82AB-6EF116BCA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19231" y="2416855"/>
            <a:ext cx="2563961" cy="25744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B1AC4B-83E6-E4E5-3ED4-A2D33E4F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24812" y="-234733"/>
            <a:ext cx="2524987" cy="24239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2F02B7-1D19-66E8-D236-3A8A540B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575" y="1787344"/>
            <a:ext cx="2264312" cy="167190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E288497-CC91-C59D-0F17-B6F3A4D49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617382">
            <a:off x="2777875" y="2815166"/>
            <a:ext cx="2904692" cy="118828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1157EC-6074-F567-BCDE-8E5D3FE9C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515349">
            <a:off x="-3197595" y="5141478"/>
            <a:ext cx="2720686" cy="29244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2B25D9B-0C68-DB10-C647-3047FD4D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691749">
            <a:off x="10495205" y="288304"/>
            <a:ext cx="1394781" cy="190095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032FD39-B557-7ABB-A863-92228E736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17170" y="3601160"/>
            <a:ext cx="3036234" cy="39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4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3FA799D-9C03-4A62-EEEB-2FAFAB67A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89806" y="148515"/>
            <a:ext cx="2833007" cy="3408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80FA9-2159-4E8D-933E-FFDDD0A65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" y="1228725"/>
            <a:ext cx="3575343" cy="4943475"/>
          </a:xfrm>
        </p:spPr>
        <p:txBody>
          <a:bodyPr>
            <a:normAutofit/>
          </a:bodyPr>
          <a:lstStyle/>
          <a:p>
            <a:pPr algn="l">
              <a:lnSpc>
                <a:spcPts val="6100"/>
              </a:lnSpc>
            </a:pPr>
            <a:r>
              <a:rPr lang="es-ES" sz="4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Ayude a los niños a lavarse bien las manos con agua y jabón.</a:t>
            </a:r>
            <a:endParaRPr lang="en-US" sz="4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6BCB8C-59F0-A457-1833-FF3EB673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8510" y="1556703"/>
            <a:ext cx="44577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9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922BC8-AFB3-6349-D813-3B5DA7A7E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30467"/>
            <a:ext cx="7354958" cy="1093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80FA9-2159-4E8D-933E-FFDDD0A65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5" y="430467"/>
            <a:ext cx="9811722" cy="889450"/>
          </a:xfrm>
        </p:spPr>
        <p:txBody>
          <a:bodyPr>
            <a:noAutofit/>
          </a:bodyPr>
          <a:lstStyle/>
          <a:p>
            <a:pPr algn="l">
              <a:lnSpc>
                <a:spcPts val="6400"/>
              </a:lnSpc>
            </a:pPr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en-US" sz="44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propia</a:t>
            </a:r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seguridad</a:t>
            </a:r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: 	</a:t>
            </a: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continued</a:t>
            </a:r>
            <a:endParaRPr lang="en-US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4F203-2F65-72E7-FD51-7C87BDF99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1860" y="1940117"/>
            <a:ext cx="3747618" cy="5336499"/>
          </a:xfrm>
        </p:spPr>
        <p:txBody>
          <a:bodyPr>
            <a:normAutofit/>
          </a:bodyPr>
          <a:lstStyle/>
          <a:p>
            <a:pPr>
              <a:lnSpc>
                <a:spcPts val="6400"/>
              </a:lnSpc>
            </a:pPr>
            <a:r>
              <a:rPr lang="es-ES" sz="4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Lávese las manos después de tocar, acariciar o alimentar a los animales.</a:t>
            </a:r>
            <a:endParaRPr lang="en-US" sz="4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DFD643-A904-EE74-82AB-6EF116BCA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259371" y="4190173"/>
            <a:ext cx="2563961" cy="25744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B1AC4B-83E6-E4E5-3ED4-A2D33E4F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00491" y="1158240"/>
            <a:ext cx="2524987" cy="24239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87E4F8A-354D-1765-F06F-92A5C799E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8922" y="1767543"/>
            <a:ext cx="3467533" cy="277402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CE297A2-13FE-11AD-4EC3-15880736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462840" y="1656855"/>
            <a:ext cx="5048252" cy="288471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39EAB9B-FFA2-703E-0250-DAAF9650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9066" y="2704724"/>
            <a:ext cx="3248400" cy="4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df3820fa7642e8be4bb4902ce9671f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Veterinary</TermName>
          <TermId xmlns="http://schemas.microsoft.com/office/infopath/2007/PartnerControls">585eefad-98eb-40fd-8940-f784d8822bc2</TermId>
        </TermInfo>
        <TermInfo xmlns="http://schemas.microsoft.com/office/infopath/2007/PartnerControls">
          <TermName xmlns="http://schemas.microsoft.com/office/infopath/2007/PartnerControls">Infectious Diseases</TermName>
          <TermId xmlns="http://schemas.microsoft.com/office/infopath/2007/PartnerControls">cf067396-8ccc-4210-9f63-22e79836aa52</TermId>
        </TermInfo>
        <TermInfo xmlns="http://schemas.microsoft.com/office/infopath/2007/PartnerControls">
          <TermName xmlns="http://schemas.microsoft.com/office/infopath/2007/PartnerControls">Prevention</TermName>
          <TermId xmlns="http://schemas.microsoft.com/office/infopath/2007/PartnerControls">04acecae-8066-4718-8c80-6c6334c720df</TermId>
        </TermInfo>
      </Terms>
    </kcdf3820fa7642e8be4bb4902ce9671f>
    <bb1a85d7c91c4659b60f056ef7672151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Communicable Disease Control</TermName>
          <TermId xmlns="http://schemas.microsoft.com/office/infopath/2007/PartnerControls">d26e874b-aea1-4c13-b19f-52c74bbbcd89</TermId>
        </TermInfo>
      </Terms>
    </bb1a85d7c91c4659b60f056ef7672151>
    <PublishingExpirationDate xmlns="http://schemas.microsoft.com/sharepoint/v3" xsi:nil="true"/>
    <PublishingStartDate xmlns="http://schemas.microsoft.com/sharepoint/v3" xsi:nil="true"/>
    <TaxCatchAll xmlns="a48324c4-7d20-48d3-8188-32763737222b">
      <Value>236</Value>
      <Value>197</Value>
      <Value>241</Value>
      <Value>192</Value>
      <Value>1018</Value>
      <Value>190</Value>
      <Value>151</Value>
      <Value>326</Value>
    </TaxCatchAll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Spanish</TermName>
          <TermId xmlns="http://schemas.microsoft.com/office/infopath/2007/PartnerControls">90fd7de6-a726-4775-9eb3-abc56d92ac99</TermId>
        </TermInfo>
      </Terms>
    </e703b7d8b6284097bcc8d89d108ab72a>
    <off2d280d04f435e8ad65f64297220d7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 Agency</TermName>
          <TermId xmlns="http://schemas.microsoft.com/office/infopath/2007/PartnerControls">a83f7ca9-5f36-4e0a-8547-5f9ce4325ad6</TermId>
        </TermInfo>
        <TermInfo xmlns="http://schemas.microsoft.com/office/infopath/2007/PartnerControls">
          <TermName xmlns="http://schemas.microsoft.com/office/infopath/2007/PartnerControls">Local Government</TermName>
          <TermId xmlns="http://schemas.microsoft.com/office/infopath/2007/PartnerControls">1cd0782c-1d77-4248-a4cc-dba29f07cf73</TermId>
        </TermInfo>
        <TermInfo xmlns="http://schemas.microsoft.com/office/infopath/2007/PartnerControls">
          <TermName xmlns="http://schemas.microsoft.com/office/infopath/2007/PartnerControls">Local Health Jurisdiction</TermName>
          <TermId xmlns="http://schemas.microsoft.com/office/infopath/2007/PartnerControls">f68e075a-b17d-44d0-8f5c-4e108c72d912</TermId>
        </TermInfo>
      </Terms>
    </off2d280d04f435e8ad65f64297220d7>
  </documentManagement>
</p:properties>
</file>

<file path=customXml/itemProps1.xml><?xml version="1.0" encoding="utf-8"?>
<ds:datastoreItem xmlns:ds="http://schemas.openxmlformats.org/officeDocument/2006/customXml" ds:itemID="{5DF916CD-89AB-499F-AE20-61E5AC39503B}"/>
</file>

<file path=customXml/itemProps2.xml><?xml version="1.0" encoding="utf-8"?>
<ds:datastoreItem xmlns:ds="http://schemas.openxmlformats.org/officeDocument/2006/customXml" ds:itemID="{9745458C-C9F7-4A87-A6B9-60C139C69C1D}"/>
</file>

<file path=customXml/itemProps3.xml><?xml version="1.0" encoding="utf-8"?>
<ds:datastoreItem xmlns:ds="http://schemas.openxmlformats.org/officeDocument/2006/customXml" ds:itemID="{CB5BF208-0C40-4FB0-9B2C-826841B3A2FA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620</TotalTime>
  <Words>171</Words>
  <Application>Microsoft Office PowerPoint</Application>
  <PresentationFormat>Custom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Options for Using These Fair Signs </vt:lpstr>
      <vt:lpstr>Lávese las manos con agua y jabón después de visitar las áreas de exhibición, aunque no haya tocado ningún animal.</vt:lpstr>
      <vt:lpstr>Por su propia seguridad:</vt:lpstr>
      <vt:lpstr>Ayude a los niños a lavarse bien las manos con agua y jabón.</vt:lpstr>
      <vt:lpstr>Por su propia seguridad: 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Fair Signs - Animal Exhibit Exit / Handwashing (Spanish)</dc:title>
  <dc:creator>Nicolici, Allyx@CDPH</dc:creator>
  <cp:lastModifiedBy>Nicolici, Allyx@CDPH</cp:lastModifiedBy>
  <cp:revision>45</cp:revision>
  <dcterms:created xsi:type="dcterms:W3CDTF">2024-01-23T01:01:28Z</dcterms:created>
  <dcterms:modified xsi:type="dcterms:W3CDTF">2025-02-08T00:37:58Z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 Language">
    <vt:lpwstr>1018;#Spanish|90fd7de6-a726-4775-9eb3-abc56d92ac99</vt:lpwstr>
  </property>
  <property fmtid="{D5CDD505-2E9C-101B-9397-08002B2CF9AE}" pid="3" name="CDPH Audience">
    <vt:lpwstr>192;#Local Agency|a83f7ca9-5f36-4e0a-8547-5f9ce4325ad6;#190;#Local Government|1cd0782c-1d77-4248-a4cc-dba29f07cf73;#197;#Local Health Jurisdiction|f68e075a-b17d-44d0-8f5c-4e108c72d912</vt:lpwstr>
  </property>
  <property fmtid="{D5CDD505-2E9C-101B-9397-08002B2CF9AE}" pid="4" name="Topic">
    <vt:lpwstr>326;#Veterinary|585eefad-98eb-40fd-8940-f784d8822bc2;#241;#Infectious Diseases|cf067396-8ccc-4210-9f63-22e79836aa52;#236;#Prevention|04acecae-8066-4718-8c80-6c6334c720df</vt:lpwstr>
  </property>
  <property fmtid="{D5CDD505-2E9C-101B-9397-08002B2CF9AE}" pid="5" name="ContentTypeId">
    <vt:lpwstr>0x0101002CC577673628EB48993F371F1850BF7D003E18CAC0E743194EA29E89F4611861B3</vt:lpwstr>
  </property>
  <property fmtid="{D5CDD505-2E9C-101B-9397-08002B2CF9AE}" pid="6" name="Program">
    <vt:lpwstr>151;#Communicable Disease Control|d26e874b-aea1-4c13-b19f-52c74bbbcd89</vt:lpwstr>
  </property>
</Properties>
</file>